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43891200" cy="32918400"/>
  <p:notesSz cx="7010400" cy="9296400"/>
  <p:defaultTextStyle>
    <a:defPPr>
      <a:defRPr lang="en-US"/>
    </a:defPPr>
    <a:lvl1pPr algn="l" defTabSz="5380038" rtl="0" fontAlgn="base">
      <a:spcBef>
        <a:spcPct val="0"/>
      </a:spcBef>
      <a:spcAft>
        <a:spcPct val="0"/>
      </a:spcAft>
      <a:defRPr sz="10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689225" indent="-2232025" algn="l" defTabSz="5380038" rtl="0" fontAlgn="base">
      <a:spcBef>
        <a:spcPct val="0"/>
      </a:spcBef>
      <a:spcAft>
        <a:spcPct val="0"/>
      </a:spcAft>
      <a:defRPr sz="10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5380038" indent="-4467225" algn="l" defTabSz="5380038" rtl="0" fontAlgn="base">
      <a:spcBef>
        <a:spcPct val="0"/>
      </a:spcBef>
      <a:spcAft>
        <a:spcPct val="0"/>
      </a:spcAft>
      <a:defRPr sz="10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8074025" indent="-6700838" algn="l" defTabSz="5380038" rtl="0" fontAlgn="base">
      <a:spcBef>
        <a:spcPct val="0"/>
      </a:spcBef>
      <a:spcAft>
        <a:spcPct val="0"/>
      </a:spcAft>
      <a:defRPr sz="10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0763250" indent="-8936038" algn="l" defTabSz="5380038" rtl="0" fontAlgn="base">
      <a:spcBef>
        <a:spcPct val="0"/>
      </a:spcBef>
      <a:spcAft>
        <a:spcPct val="0"/>
      </a:spcAft>
      <a:defRPr sz="10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F"/>
    <a:srgbClr val="66CCFF"/>
    <a:srgbClr val="F3F5F7"/>
    <a:srgbClr val="EDEEEF"/>
    <a:srgbClr val="5F5F5F"/>
    <a:srgbClr val="535355"/>
    <a:srgbClr val="8FCCFF"/>
    <a:srgbClr val="006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91" autoAdjust="0"/>
    <p:restoredTop sz="94053" autoAdjust="0"/>
  </p:normalViewPr>
  <p:slideViewPr>
    <p:cSldViewPr>
      <p:cViewPr varScale="1">
        <p:scale>
          <a:sx n="25" d="100"/>
          <a:sy n="25" d="100"/>
        </p:scale>
        <p:origin x="2040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5138"/>
          </a:xfrm>
          <a:prstGeom prst="rect">
            <a:avLst/>
          </a:prstGeom>
        </p:spPr>
        <p:txBody>
          <a:bodyPr vert="horz" lIns="92286" tIns="46143" rIns="92286" bIns="46143" rtlCol="0"/>
          <a:lstStyle>
            <a:lvl1pPr algn="l" defTabSz="543381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lIns="92286" tIns="46143" rIns="92286" bIns="46143" rtlCol="0"/>
          <a:lstStyle>
            <a:lvl1pPr algn="r" defTabSz="543381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05039C-B62F-4CE4-9CBB-BFEF32A2660F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6" tIns="46143" rIns="92286" bIns="4614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2286" tIns="46143" rIns="92286" bIns="4614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7840" cy="465138"/>
          </a:xfrm>
          <a:prstGeom prst="rect">
            <a:avLst/>
          </a:prstGeom>
        </p:spPr>
        <p:txBody>
          <a:bodyPr vert="horz" lIns="92286" tIns="46143" rIns="92286" bIns="46143" rtlCol="0" anchor="b"/>
          <a:lstStyle>
            <a:lvl1pPr algn="l" defTabSz="543381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5"/>
            <a:ext cx="3037840" cy="465138"/>
          </a:xfrm>
          <a:prstGeom prst="rect">
            <a:avLst/>
          </a:prstGeom>
        </p:spPr>
        <p:txBody>
          <a:bodyPr vert="horz" lIns="92286" tIns="46143" rIns="92286" bIns="46143" rtlCol="0" anchor="b"/>
          <a:lstStyle>
            <a:lvl1pPr algn="r" defTabSz="543381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D3E404-826E-4749-8821-4992C6554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380038" rtl="0" eaLnBrk="0" fontAlgn="base" hangingPunct="0">
      <a:spcBef>
        <a:spcPct val="30000"/>
      </a:spcBef>
      <a:spcAft>
        <a:spcPct val="0"/>
      </a:spcAft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2689225" algn="l" defTabSz="5380038" rtl="0" eaLnBrk="0" fontAlgn="base" hangingPunct="0">
      <a:spcBef>
        <a:spcPct val="30000"/>
      </a:spcBef>
      <a:spcAft>
        <a:spcPct val="0"/>
      </a:spcAft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5380038" algn="l" defTabSz="5380038" rtl="0" eaLnBrk="0" fontAlgn="base" hangingPunct="0">
      <a:spcBef>
        <a:spcPct val="30000"/>
      </a:spcBef>
      <a:spcAft>
        <a:spcPct val="0"/>
      </a:spcAft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8074025" algn="l" defTabSz="5380038" rtl="0" eaLnBrk="0" fontAlgn="base" hangingPunct="0">
      <a:spcBef>
        <a:spcPct val="30000"/>
      </a:spcBef>
      <a:spcAft>
        <a:spcPct val="0"/>
      </a:spcAft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10763250" algn="l" defTabSz="5380038" rtl="0" eaLnBrk="0" fontAlgn="base" hangingPunct="0">
      <a:spcBef>
        <a:spcPct val="30000"/>
      </a:spcBef>
      <a:spcAft>
        <a:spcPct val="0"/>
      </a:spcAft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13458999" algn="l" defTabSz="5383599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6150799" algn="l" defTabSz="5383599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8842598" algn="l" defTabSz="5383599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21534399" algn="l" defTabSz="5383599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5433039" fontAlgn="base">
              <a:spcBef>
                <a:spcPct val="0"/>
              </a:spcBef>
              <a:spcAft>
                <a:spcPct val="0"/>
              </a:spcAft>
              <a:defRPr/>
            </a:pPr>
            <a:fld id="{EF20876F-AFA9-4C35-B819-031A3F41B514}" type="slidenum">
              <a:rPr lang="en-US" smtClean="0"/>
              <a:pPr defTabSz="5433039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565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7"/>
            <a:ext cx="37307520" cy="70561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91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83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75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6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58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50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4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34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24F6-467C-411F-9ED1-8CD7EB89424C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188E-D052-4FD5-ADDE-9E5619876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193B2-5232-42DE-A3E1-65B0E359276B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2D3C-9D7C-4E56-9BD3-4DB431B4F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7"/>
            <a:ext cx="9875520" cy="280873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7"/>
            <a:ext cx="28895040" cy="280873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A996E-4F13-43DD-8FD9-063ABBE640A4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7E6A-A9CE-426B-852F-475EF452B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B8588-A3EA-4303-B81F-356DBEEAF3EB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4798E-EB5D-47DB-AC0A-4C186DB0A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6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9"/>
            <a:ext cx="37307520" cy="6537959"/>
          </a:xfrm>
        </p:spPr>
        <p:txBody>
          <a:bodyPr anchor="t"/>
          <a:lstStyle>
            <a:lvl1pPr algn="l">
              <a:defRPr sz="2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6"/>
          </a:xfrm>
        </p:spPr>
        <p:txBody>
          <a:bodyPr anchor="b"/>
          <a:lstStyle>
            <a:lvl1pPr marL="0" indent="0">
              <a:buNone/>
              <a:defRPr sz="11800">
                <a:solidFill>
                  <a:schemeClr val="tx1">
                    <a:tint val="75000"/>
                  </a:schemeClr>
                </a:solidFill>
              </a:defRPr>
            </a:lvl1pPr>
            <a:lvl2pPr marL="2691801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2pPr>
            <a:lvl3pPr marL="5383599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3pPr>
            <a:lvl4pPr marL="807540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4pPr>
            <a:lvl5pPr marL="1076719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5pPr>
            <a:lvl6pPr marL="1345899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6pPr>
            <a:lvl7pPr marL="1615079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7pPr>
            <a:lvl8pPr marL="1884259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8pPr>
            <a:lvl9pPr marL="2153439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58C9-6229-4525-B607-C66C0C928EE8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42A69-86BA-40C2-BE92-3AE558FC8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7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7"/>
            <a:ext cx="19385280" cy="21724622"/>
          </a:xfrm>
        </p:spPr>
        <p:txBody>
          <a:bodyPr/>
          <a:lstStyle>
            <a:lvl1pPr>
              <a:defRPr sz="16500"/>
            </a:lvl1pPr>
            <a:lvl2pPr>
              <a:defRPr sz="14100"/>
            </a:lvl2pPr>
            <a:lvl3pPr>
              <a:defRPr sz="118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7"/>
            <a:ext cx="19385280" cy="21724622"/>
          </a:xfrm>
        </p:spPr>
        <p:txBody>
          <a:bodyPr/>
          <a:lstStyle>
            <a:lvl1pPr>
              <a:defRPr sz="16500"/>
            </a:lvl1pPr>
            <a:lvl2pPr>
              <a:defRPr sz="14100"/>
            </a:lvl2pPr>
            <a:lvl3pPr>
              <a:defRPr sz="118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12BFD-A5E4-46E9-9929-D580B7656318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893C5-3F23-48CB-9FEE-45C75F357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5"/>
            <a:ext cx="19392903" cy="3070862"/>
          </a:xfrm>
        </p:spPr>
        <p:txBody>
          <a:bodyPr anchor="b"/>
          <a:lstStyle>
            <a:lvl1pPr marL="0" indent="0">
              <a:buNone/>
              <a:defRPr sz="14100" b="1"/>
            </a:lvl1pPr>
            <a:lvl2pPr marL="2691801" indent="0">
              <a:buNone/>
              <a:defRPr sz="11800" b="1"/>
            </a:lvl2pPr>
            <a:lvl3pPr marL="5383599" indent="0">
              <a:buNone/>
              <a:defRPr sz="10600" b="1"/>
            </a:lvl3pPr>
            <a:lvl4pPr marL="8075400" indent="0">
              <a:buNone/>
              <a:defRPr sz="9500" b="1"/>
            </a:lvl4pPr>
            <a:lvl5pPr marL="10767198" indent="0">
              <a:buNone/>
              <a:defRPr sz="9500" b="1"/>
            </a:lvl5pPr>
            <a:lvl6pPr marL="13458999" indent="0">
              <a:buNone/>
              <a:defRPr sz="9500" b="1"/>
            </a:lvl6pPr>
            <a:lvl7pPr marL="16150799" indent="0">
              <a:buNone/>
              <a:defRPr sz="9500" b="1"/>
            </a:lvl7pPr>
            <a:lvl8pPr marL="18842598" indent="0">
              <a:buNone/>
              <a:defRPr sz="9500" b="1"/>
            </a:lvl8pPr>
            <a:lvl9pPr marL="21534399" indent="0">
              <a:buNone/>
              <a:defRPr sz="9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2"/>
          </a:xfrm>
        </p:spPr>
        <p:txBody>
          <a:bodyPr/>
          <a:lstStyle>
            <a:lvl1pPr>
              <a:defRPr sz="14100"/>
            </a:lvl1pPr>
            <a:lvl2pPr>
              <a:defRPr sz="11800"/>
            </a:lvl2pPr>
            <a:lvl3pPr>
              <a:defRPr sz="106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7" y="7368545"/>
            <a:ext cx="19400520" cy="3070862"/>
          </a:xfrm>
        </p:spPr>
        <p:txBody>
          <a:bodyPr anchor="b"/>
          <a:lstStyle>
            <a:lvl1pPr marL="0" indent="0">
              <a:buNone/>
              <a:defRPr sz="14100" b="1"/>
            </a:lvl1pPr>
            <a:lvl2pPr marL="2691801" indent="0">
              <a:buNone/>
              <a:defRPr sz="11800" b="1"/>
            </a:lvl2pPr>
            <a:lvl3pPr marL="5383599" indent="0">
              <a:buNone/>
              <a:defRPr sz="10600" b="1"/>
            </a:lvl3pPr>
            <a:lvl4pPr marL="8075400" indent="0">
              <a:buNone/>
              <a:defRPr sz="9500" b="1"/>
            </a:lvl4pPr>
            <a:lvl5pPr marL="10767198" indent="0">
              <a:buNone/>
              <a:defRPr sz="9500" b="1"/>
            </a:lvl5pPr>
            <a:lvl6pPr marL="13458999" indent="0">
              <a:buNone/>
              <a:defRPr sz="9500" b="1"/>
            </a:lvl6pPr>
            <a:lvl7pPr marL="16150799" indent="0">
              <a:buNone/>
              <a:defRPr sz="9500" b="1"/>
            </a:lvl7pPr>
            <a:lvl8pPr marL="18842598" indent="0">
              <a:buNone/>
              <a:defRPr sz="9500" b="1"/>
            </a:lvl8pPr>
            <a:lvl9pPr marL="21534399" indent="0">
              <a:buNone/>
              <a:defRPr sz="9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7" y="10439401"/>
            <a:ext cx="19400520" cy="18966182"/>
          </a:xfrm>
        </p:spPr>
        <p:txBody>
          <a:bodyPr/>
          <a:lstStyle>
            <a:lvl1pPr>
              <a:defRPr sz="14100"/>
            </a:lvl1pPr>
            <a:lvl2pPr>
              <a:defRPr sz="11800"/>
            </a:lvl2pPr>
            <a:lvl3pPr>
              <a:defRPr sz="106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B3C44-94EF-4208-A57C-BED6614649E4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05D2A-5364-4139-A680-06D7561F2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6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474C2-1127-423D-9363-CBB37B14CFC4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C00AC-588C-46CA-9E9A-F22DE6512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4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230F7-A99F-4D43-A14B-4AAFA01F3298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3720-2C71-41B0-8746-1FB13BD0E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7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8" y="1310638"/>
            <a:ext cx="14439903" cy="5577843"/>
          </a:xfrm>
        </p:spPr>
        <p:txBody>
          <a:bodyPr anchor="b"/>
          <a:lstStyle>
            <a:lvl1pPr algn="l">
              <a:defRPr sz="1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8"/>
            <a:ext cx="24536400" cy="28094945"/>
          </a:xfrm>
        </p:spPr>
        <p:txBody>
          <a:bodyPr/>
          <a:lstStyle>
            <a:lvl1pPr>
              <a:defRPr sz="18800"/>
            </a:lvl1pPr>
            <a:lvl2pPr>
              <a:defRPr sz="16500"/>
            </a:lvl2pPr>
            <a:lvl3pPr>
              <a:defRPr sz="14100"/>
            </a:lvl3pPr>
            <a:lvl4pPr>
              <a:defRPr sz="11800"/>
            </a:lvl4pPr>
            <a:lvl5pPr>
              <a:defRPr sz="11800"/>
            </a:lvl5pPr>
            <a:lvl6pPr>
              <a:defRPr sz="11800"/>
            </a:lvl6pPr>
            <a:lvl7pPr>
              <a:defRPr sz="11800"/>
            </a:lvl7pPr>
            <a:lvl8pPr>
              <a:defRPr sz="11800"/>
            </a:lvl8pPr>
            <a:lvl9pPr>
              <a:defRPr sz="1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8" y="6888491"/>
            <a:ext cx="14439903" cy="22517102"/>
          </a:xfrm>
        </p:spPr>
        <p:txBody>
          <a:bodyPr/>
          <a:lstStyle>
            <a:lvl1pPr marL="0" indent="0">
              <a:buNone/>
              <a:defRPr sz="8200"/>
            </a:lvl1pPr>
            <a:lvl2pPr marL="2691801" indent="0">
              <a:buNone/>
              <a:defRPr sz="7200"/>
            </a:lvl2pPr>
            <a:lvl3pPr marL="5383599" indent="0">
              <a:buNone/>
              <a:defRPr sz="5900"/>
            </a:lvl3pPr>
            <a:lvl4pPr marL="8075400" indent="0">
              <a:buNone/>
              <a:defRPr sz="5200"/>
            </a:lvl4pPr>
            <a:lvl5pPr marL="10767198" indent="0">
              <a:buNone/>
              <a:defRPr sz="5200"/>
            </a:lvl5pPr>
            <a:lvl6pPr marL="13458999" indent="0">
              <a:buNone/>
              <a:defRPr sz="5200"/>
            </a:lvl6pPr>
            <a:lvl7pPr marL="16150799" indent="0">
              <a:buNone/>
              <a:defRPr sz="5200"/>
            </a:lvl7pPr>
            <a:lvl8pPr marL="18842598" indent="0">
              <a:buNone/>
              <a:defRPr sz="5200"/>
            </a:lvl8pPr>
            <a:lvl9pPr marL="21534399" indent="0">
              <a:buNone/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2CD24-6F63-47DA-872D-AF9FFCFF960E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A199-E0C6-4865-A98D-D4AA54AFD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7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6"/>
          </a:xfrm>
        </p:spPr>
        <p:txBody>
          <a:bodyPr anchor="b"/>
          <a:lstStyle>
            <a:lvl1pPr algn="l">
              <a:defRPr sz="1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19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8800"/>
            </a:lvl1pPr>
            <a:lvl2pPr marL="2691801" indent="0">
              <a:buNone/>
              <a:defRPr sz="16500"/>
            </a:lvl2pPr>
            <a:lvl3pPr marL="5383599" indent="0">
              <a:buNone/>
              <a:defRPr sz="14100"/>
            </a:lvl3pPr>
            <a:lvl4pPr marL="8075400" indent="0">
              <a:buNone/>
              <a:defRPr sz="11800"/>
            </a:lvl4pPr>
            <a:lvl5pPr marL="10767198" indent="0">
              <a:buNone/>
              <a:defRPr sz="11800"/>
            </a:lvl5pPr>
            <a:lvl6pPr marL="13458999" indent="0">
              <a:buNone/>
              <a:defRPr sz="11800"/>
            </a:lvl6pPr>
            <a:lvl7pPr marL="16150799" indent="0">
              <a:buNone/>
              <a:defRPr sz="11800"/>
            </a:lvl7pPr>
            <a:lvl8pPr marL="18842598" indent="0">
              <a:buNone/>
              <a:defRPr sz="11800"/>
            </a:lvl8pPr>
            <a:lvl9pPr marL="21534399" indent="0">
              <a:buNone/>
              <a:defRPr sz="1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4"/>
            <a:ext cx="26334720" cy="3863342"/>
          </a:xfrm>
        </p:spPr>
        <p:txBody>
          <a:bodyPr/>
          <a:lstStyle>
            <a:lvl1pPr marL="0" indent="0">
              <a:buNone/>
              <a:defRPr sz="8200"/>
            </a:lvl1pPr>
            <a:lvl2pPr marL="2691801" indent="0">
              <a:buNone/>
              <a:defRPr sz="7200"/>
            </a:lvl2pPr>
            <a:lvl3pPr marL="5383599" indent="0">
              <a:buNone/>
              <a:defRPr sz="5900"/>
            </a:lvl3pPr>
            <a:lvl4pPr marL="8075400" indent="0">
              <a:buNone/>
              <a:defRPr sz="5200"/>
            </a:lvl4pPr>
            <a:lvl5pPr marL="10767198" indent="0">
              <a:buNone/>
              <a:defRPr sz="5200"/>
            </a:lvl5pPr>
            <a:lvl6pPr marL="13458999" indent="0">
              <a:buNone/>
              <a:defRPr sz="5200"/>
            </a:lvl6pPr>
            <a:lvl7pPr marL="16150799" indent="0">
              <a:buNone/>
              <a:defRPr sz="5200"/>
            </a:lvl7pPr>
            <a:lvl8pPr marL="18842598" indent="0">
              <a:buNone/>
              <a:defRPr sz="5200"/>
            </a:lvl8pPr>
            <a:lvl9pPr marL="21534399" indent="0">
              <a:buNone/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15D8-0443-4523-A359-CAC1B878544B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DB5AC-DF6B-4F35-9FA8-0CC56ED7A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3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6193" y="1317625"/>
            <a:ext cx="395001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8360" tIns="269179" rIns="538360" bIns="2691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6193" y="7680326"/>
            <a:ext cx="39500175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8360" tIns="269179" rIns="538360" bIns="2691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6193" y="30511750"/>
            <a:ext cx="10239375" cy="1752600"/>
          </a:xfrm>
          <a:prstGeom prst="rect">
            <a:avLst/>
          </a:prstGeom>
        </p:spPr>
        <p:txBody>
          <a:bodyPr vert="horz" wrap="square" lIns="538360" tIns="269179" rIns="538360" bIns="269179" numCol="1" anchor="ctr" anchorCtr="0" compatLnSpc="1">
            <a:prstTxWarp prst="textNoShape">
              <a:avLst/>
            </a:prstTxWarp>
          </a:bodyPr>
          <a:lstStyle>
            <a:lvl1pPr defTabSz="5381210">
              <a:defRPr sz="7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FDAEAA-D03E-4539-9DD9-00B9F92EA763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7793" y="30511750"/>
            <a:ext cx="13896975" cy="1752600"/>
          </a:xfrm>
          <a:prstGeom prst="rect">
            <a:avLst/>
          </a:prstGeom>
        </p:spPr>
        <p:txBody>
          <a:bodyPr vert="horz" wrap="square" lIns="538360" tIns="269179" rIns="538360" bIns="269179" numCol="1" anchor="ctr" anchorCtr="0" compatLnSpc="1">
            <a:prstTxWarp prst="textNoShape">
              <a:avLst/>
            </a:prstTxWarp>
          </a:bodyPr>
          <a:lstStyle>
            <a:lvl1pPr algn="ctr" defTabSz="5381210">
              <a:defRPr sz="7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6993" y="30511750"/>
            <a:ext cx="10239375" cy="1752600"/>
          </a:xfrm>
          <a:prstGeom prst="rect">
            <a:avLst/>
          </a:prstGeom>
        </p:spPr>
        <p:txBody>
          <a:bodyPr vert="horz" wrap="square" lIns="538360" tIns="269179" rIns="538360" bIns="269179" numCol="1" anchor="ctr" anchorCtr="0" compatLnSpc="1">
            <a:prstTxWarp prst="textNoShape">
              <a:avLst/>
            </a:prstTxWarp>
          </a:bodyPr>
          <a:lstStyle>
            <a:lvl1pPr algn="r" defTabSz="5381210">
              <a:defRPr sz="7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3D1099-F297-4D3D-994A-C1D5F54D8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80038" rtl="0" eaLnBrk="0" fontAlgn="base" hangingPunct="0">
        <a:spcBef>
          <a:spcPct val="0"/>
        </a:spcBef>
        <a:spcAft>
          <a:spcPct val="0"/>
        </a:spcAft>
        <a:defRPr sz="2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380038" rtl="0" eaLnBrk="0" fontAlgn="base" hangingPunct="0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2pPr>
      <a:lvl3pPr algn="ctr" defTabSz="5380038" rtl="0" eaLnBrk="0" fontAlgn="base" hangingPunct="0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3pPr>
      <a:lvl4pPr algn="ctr" defTabSz="5380038" rtl="0" eaLnBrk="0" fontAlgn="base" hangingPunct="0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4pPr>
      <a:lvl5pPr algn="ctr" defTabSz="5380038" rtl="0" eaLnBrk="0" fontAlgn="base" hangingPunct="0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5pPr>
      <a:lvl6pPr marL="457167" algn="ctr" defTabSz="5382825" rtl="0" fontAlgn="base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6pPr>
      <a:lvl7pPr marL="914334" algn="ctr" defTabSz="5382825" rtl="0" fontAlgn="base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7pPr>
      <a:lvl8pPr marL="1371501" algn="ctr" defTabSz="5382825" rtl="0" fontAlgn="base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8pPr>
      <a:lvl9pPr marL="1828669" algn="ctr" defTabSz="5382825" rtl="0" fontAlgn="base">
        <a:spcBef>
          <a:spcPct val="0"/>
        </a:spcBef>
        <a:spcAft>
          <a:spcPct val="0"/>
        </a:spcAft>
        <a:defRPr sz="25900">
          <a:solidFill>
            <a:schemeClr val="tx1"/>
          </a:solidFill>
          <a:latin typeface="Calibri" pitchFamily="34" charset="0"/>
        </a:defRPr>
      </a:lvl9pPr>
    </p:titleStyle>
    <p:bodyStyle>
      <a:lvl1pPr marL="2016125" indent="-2016125" algn="l" defTabSz="53800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800" kern="1200">
          <a:solidFill>
            <a:schemeClr val="tx1"/>
          </a:solidFill>
          <a:latin typeface="+mn-lt"/>
          <a:ea typeface="+mn-ea"/>
          <a:cs typeface="+mn-cs"/>
        </a:defRPr>
      </a:lvl1pPr>
      <a:lvl2pPr marL="4371975" indent="-1677988" algn="l" defTabSz="53800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500" kern="1200">
          <a:solidFill>
            <a:schemeClr val="tx1"/>
          </a:solidFill>
          <a:latin typeface="+mn-lt"/>
          <a:ea typeface="+mn-ea"/>
          <a:cs typeface="+mn-cs"/>
        </a:defRPr>
      </a:lvl2pPr>
      <a:lvl3pPr marL="6727825" indent="-1341438" algn="l" defTabSz="53800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100" kern="1200">
          <a:solidFill>
            <a:schemeClr val="tx1"/>
          </a:solidFill>
          <a:latin typeface="+mn-lt"/>
          <a:ea typeface="+mn-ea"/>
          <a:cs typeface="+mn-cs"/>
        </a:defRPr>
      </a:lvl3pPr>
      <a:lvl4pPr marL="9418638" indent="-1341438" algn="l" defTabSz="53800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111038" indent="-1341438" algn="l" defTabSz="53800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804899" indent="-1345900" algn="l" defTabSz="5383599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6pPr>
      <a:lvl7pPr marL="17496699" indent="-1345900" algn="l" defTabSz="5383599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188498" indent="-1345900" algn="l" defTabSz="5383599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880299" indent="-1345900" algn="l" defTabSz="5383599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1pPr>
      <a:lvl2pPr marL="2691801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5383599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8075400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7198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5pPr>
      <a:lvl6pPr marL="13458999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6150799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842598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1534399" algn="l" defTabSz="5383599" rtl="0" eaLnBrk="1" latinLnBrk="0" hangingPunct="1"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9"/>
          <p:cNvSpPr txBox="1">
            <a:spLocks noChangeArrowheads="1"/>
          </p:cNvSpPr>
          <p:nvPr/>
        </p:nvSpPr>
        <p:spPr bwMode="auto">
          <a:xfrm>
            <a:off x="0" y="3276600"/>
            <a:ext cx="43891200" cy="20824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lIns="538360" tIns="269179" rIns="538360" bIns="269179">
            <a:spAutoFit/>
          </a:bodyPr>
          <a:lstStyle>
            <a:lvl1pPr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000" dirty="0" smtClean="0">
                <a:latin typeface="Arial Black" panose="020B0A04020102020204" pitchFamily="34" charset="0"/>
              </a:rPr>
              <a:t>Sandra L. Price, MS, RN, CAPA, Ambulatory Surgery Center  </a:t>
            </a:r>
          </a:p>
          <a:p>
            <a:pPr algn="ctr" eaLnBrk="1" hangingPunct="1"/>
            <a:r>
              <a:rPr lang="en-US" sz="5000" dirty="0" smtClean="0">
                <a:latin typeface="Arial Black" panose="020B0A04020102020204" pitchFamily="34" charset="0"/>
              </a:rPr>
              <a:t>Mary G. Carey, PhD, RN, FAHA, FAAN, Associate Director, Clinical Nursing Research Center</a:t>
            </a:r>
            <a:endParaRPr lang="en-US" altLang="en-US" sz="5000" dirty="0">
              <a:latin typeface="Arial Black" panose="020B0A040201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43891200" cy="3276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defTabSz="538359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52" name="TextBox 23"/>
          <p:cNvSpPr txBox="1">
            <a:spLocks noChangeArrowheads="1"/>
          </p:cNvSpPr>
          <p:nvPr/>
        </p:nvSpPr>
        <p:spPr bwMode="auto">
          <a:xfrm>
            <a:off x="7848600" y="-152400"/>
            <a:ext cx="33909000" cy="349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360" tIns="269179" rIns="538360" bIns="269179">
            <a:spAutoFit/>
          </a:bodyPr>
          <a:lstStyle>
            <a:lvl1pPr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538003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Evidenced-Based Practice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Immersion Experience: The Impact 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Nursing in a Hospital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Setting</a:t>
            </a:r>
            <a:endParaRPr lang="en-US" altLang="en-US" sz="7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itchFamily="2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0" y="32004000"/>
            <a:ext cx="438912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anchor="ctr"/>
          <a:lstStyle/>
          <a:p>
            <a:pPr algn="ctr" defTabSz="5382825">
              <a:defRPr/>
            </a:pPr>
            <a:endParaRPr lang="en-US" dirty="0"/>
          </a:p>
        </p:txBody>
      </p:sp>
      <p:pic>
        <p:nvPicPr>
          <p:cNvPr id="2054" name="Pictur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685800"/>
            <a:ext cx="8226120" cy="174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6083" y="462254"/>
            <a:ext cx="2808676" cy="23520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799" y="5482209"/>
            <a:ext cx="11863137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PROJECT OBJECTIVES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799" y="15721727"/>
            <a:ext cx="1186313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BACKGROUND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20735" y="5482209"/>
            <a:ext cx="12825665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METHODS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520735" y="20512267"/>
            <a:ext cx="12825665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PROFESSIONAL PRACTICE MODEL ALIGNMENT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183221" y="20505518"/>
            <a:ext cx="11887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CONCLUSIONS/IMPLICATIONS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31318200" y="32085409"/>
            <a:ext cx="1181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chemeClr val="bg1"/>
                </a:solidFill>
              </a:rPr>
              <a:t>National Nurses’ </a:t>
            </a:r>
            <a:r>
              <a:rPr lang="en-US" altLang="en-US" sz="3600" dirty="0" smtClean="0">
                <a:solidFill>
                  <a:schemeClr val="bg1"/>
                </a:solidFill>
              </a:rPr>
              <a:t>Week Best Practice Showcase, 2017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28799" y="26021565"/>
            <a:ext cx="11863138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SETTING/PARTICIPANTS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175200" y="27813000"/>
            <a:ext cx="1188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30175200" y="5513427"/>
            <a:ext cx="11887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OUTCOMES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898" y="27750480"/>
            <a:ext cx="4381502" cy="40089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639" y="13022188"/>
            <a:ext cx="2911596" cy="2599691"/>
          </a:xfrm>
          <a:prstGeom prst="rect">
            <a:avLst/>
          </a:prstGeom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828800" y="6172200"/>
            <a:ext cx="118631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Differentiate evidence-based practice (EBP) from research and quality improvement initiatives</a:t>
            </a: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Share Center for Transdisciplinary Evidence-Based Practice (CTEP) Immersion Workshop Experience led by The Ohio State University (OSU) School of Nursing (Dr. B. </a:t>
            </a:r>
            <a:r>
              <a:rPr lang="en-US" sz="2800" b="1" dirty="0" err="1" smtClean="0"/>
              <a:t>Melnyk</a:t>
            </a:r>
            <a:r>
              <a:rPr lang="en-US" sz="2800" b="1" dirty="0" smtClean="0"/>
              <a:t> &amp; Dr. L. Gallagher-Ford)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 smtClean="0"/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Develop clinical EBP mentors and leaders in Nursing Practice at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2800" b="1" dirty="0"/>
              <a:t> </a:t>
            </a:r>
            <a:r>
              <a:rPr lang="en-US" sz="2800" b="1" dirty="0" smtClean="0"/>
              <a:t>   the University of Rochester Medical Center (URMC)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/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Utilize a step-by-step EBP process to guide clinical inquiries and decision-making</a:t>
            </a: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Transform the organizational culture to foster curiosity and   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2800" b="1" dirty="0"/>
              <a:t> </a:t>
            </a:r>
            <a:r>
              <a:rPr lang="en-US" sz="2800" b="1" dirty="0" smtClean="0"/>
              <a:t>   integrate EBP in daily practice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12" y="22670869"/>
            <a:ext cx="6268850" cy="30452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852863" y="16383000"/>
            <a:ext cx="118390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/>
              <a:t>Integrating </a:t>
            </a:r>
            <a:r>
              <a:rPr lang="en-US" sz="2800" b="1" dirty="0" smtClean="0"/>
              <a:t>research findings </a:t>
            </a:r>
            <a:r>
              <a:rPr lang="en-US" sz="2800" b="1" dirty="0"/>
              <a:t>into </a:t>
            </a:r>
            <a:r>
              <a:rPr lang="en-US" sz="2800" b="1" dirty="0" smtClean="0"/>
              <a:t>practice </a:t>
            </a:r>
            <a:r>
              <a:rPr lang="en-US" sz="2800" b="1" dirty="0"/>
              <a:t>and </a:t>
            </a:r>
            <a:r>
              <a:rPr lang="en-US" sz="2800" b="1" dirty="0" smtClean="0"/>
              <a:t>policy </a:t>
            </a:r>
            <a:r>
              <a:rPr lang="en-US" sz="2800" b="1" dirty="0"/>
              <a:t>is </a:t>
            </a:r>
            <a:r>
              <a:rPr lang="en-US" sz="2800" b="1" dirty="0" smtClean="0"/>
              <a:t>often delayed</a:t>
            </a:r>
            <a:endParaRPr lang="en-US" sz="2800" b="1" dirty="0"/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/>
              <a:t>EBP is </a:t>
            </a:r>
            <a:r>
              <a:rPr lang="en-US" sz="2800" b="1" dirty="0" smtClean="0"/>
              <a:t>focused </a:t>
            </a:r>
            <a:r>
              <a:rPr lang="en-US" sz="2800" b="1" dirty="0"/>
              <a:t>on </a:t>
            </a:r>
            <a:r>
              <a:rPr lang="en-US" sz="2800" b="1" dirty="0" smtClean="0"/>
              <a:t>implementing knowledge </a:t>
            </a:r>
            <a:r>
              <a:rPr lang="en-US" sz="2800" b="1" dirty="0"/>
              <a:t>through </a:t>
            </a:r>
            <a:r>
              <a:rPr lang="en-US" sz="2800" b="1" dirty="0" smtClean="0"/>
              <a:t>practice change </a:t>
            </a:r>
            <a:r>
              <a:rPr lang="en-US" sz="2800" b="1" dirty="0"/>
              <a:t>in a </a:t>
            </a:r>
            <a:r>
              <a:rPr lang="en-US" sz="2800" b="1" dirty="0" smtClean="0"/>
              <a:t>narrow population </a:t>
            </a:r>
            <a:r>
              <a:rPr lang="en-US" sz="2800" b="1" dirty="0"/>
              <a:t>and </a:t>
            </a:r>
            <a:r>
              <a:rPr lang="en-US" sz="2800" b="1" dirty="0" smtClean="0"/>
              <a:t>measuring outcomes</a:t>
            </a: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CTEP program discovered at national Magnet conference by URMC attendee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 July 2016, OSU EBP leaders, Drs</a:t>
            </a:r>
            <a:r>
              <a:rPr lang="en-US" sz="2800" b="1" dirty="0"/>
              <a:t>. Melnyk &amp; </a:t>
            </a:r>
            <a:r>
              <a:rPr lang="en-US" sz="2800" b="1" dirty="0" smtClean="0"/>
              <a:t>Gallagher-Ford Provided a 5-day EBP immersion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Utilizing an EBP process can accelerate best practices and improve patient outcomes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6670000"/>
            <a:ext cx="118631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URMC nursing applicants, n=21 were selected to participate in a 5-day EBP intensive immersion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Nurses, n=14 multiple specialty services at URMC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CTEP trainers, n=5 from Ohio </a:t>
            </a:r>
            <a:r>
              <a:rPr lang="en-US" sz="2800" b="1" smtClean="0"/>
              <a:t>State University </a:t>
            </a:r>
            <a:r>
              <a:rPr lang="en-US" sz="2800" b="1" dirty="0" smtClean="0"/>
              <a:t>in an internationally recognized program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EBP mentors, n=19 and EBP leaders, n=2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520735" y="6172200"/>
            <a:ext cx="12825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US" sz="3200" b="1" dirty="0"/>
              <a:t> </a:t>
            </a:r>
            <a:r>
              <a:rPr lang="en-US" sz="3200" b="1" dirty="0" smtClean="0"/>
              <a:t>The 7-Step Evidence-Based Practice Process</a:t>
            </a:r>
            <a:endParaRPr lang="en-US" sz="32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3"/>
          <a:stretch/>
        </p:blipFill>
        <p:spPr>
          <a:xfrm>
            <a:off x="16459201" y="6781800"/>
            <a:ext cx="10972800" cy="84663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16459200" y="15316200"/>
            <a:ext cx="10972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Source: Melnyk, B., &amp; </a:t>
            </a:r>
            <a:r>
              <a:rPr lang="en-US" sz="1600" i="1" dirty="0" err="1" smtClean="0"/>
              <a:t>Fineout-Overholt</a:t>
            </a:r>
            <a:r>
              <a:rPr lang="en-US" sz="1600" i="1" dirty="0" smtClean="0"/>
              <a:t>, E. (2011). Evidence-Based Practice in Nursing &amp; Health Care. A Guide to Best Practice. (2</a:t>
            </a:r>
            <a:r>
              <a:rPr lang="en-US" sz="1600" i="1" baseline="30000" dirty="0" smtClean="0"/>
              <a:t>nd</a:t>
            </a:r>
            <a:r>
              <a:rPr lang="en-US" sz="1600" i="1" dirty="0" smtClean="0"/>
              <a:t> Edition). Philadelphia: Wolters Kluwer/Lippincott Williams &amp; Wilkins.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520735" y="16002000"/>
            <a:ext cx="128256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Individual participants analyzed a clinical problem on Day 1 and by Day 5 presented project findings and recommendations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CTEP program focused on search strategies, critical appraisal, integration and implementation of evidence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/>
              <a:t>Classroom </a:t>
            </a:r>
            <a:r>
              <a:rPr lang="en-US" sz="2800" b="1" dirty="0" smtClean="0"/>
              <a:t>discussions </a:t>
            </a:r>
            <a:r>
              <a:rPr lang="en-US" sz="2800" b="1" dirty="0"/>
              <a:t>and </a:t>
            </a:r>
            <a:r>
              <a:rPr lang="en-US" sz="2800" b="1" dirty="0" smtClean="0"/>
              <a:t>group activities </a:t>
            </a:r>
            <a:r>
              <a:rPr lang="en-US" sz="2800" b="1" dirty="0"/>
              <a:t>with </a:t>
            </a:r>
            <a:r>
              <a:rPr lang="en-US" sz="2800" b="1" dirty="0" smtClean="0"/>
              <a:t>mentored workshop sessions </a:t>
            </a:r>
          </a:p>
          <a:p>
            <a:pPr algn="ctr">
              <a:buClr>
                <a:srgbClr val="C00000"/>
              </a:buClr>
            </a:pP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520735" y="21183600"/>
            <a:ext cx="1282566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i="1" dirty="0" smtClean="0"/>
              <a:t>Transformational Leadership</a:t>
            </a:r>
            <a:r>
              <a:rPr lang="en-US" sz="2800" b="1" dirty="0" smtClean="0"/>
              <a:t>: Inspire and sustain an EBP culture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i="1" dirty="0" smtClean="0"/>
              <a:t>Structural Empowerment</a:t>
            </a:r>
            <a:r>
              <a:rPr lang="en-US" sz="2800" b="1" dirty="0" smtClean="0"/>
              <a:t>: Develop professional expertise in new EBP mentor/leader role 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i="1" dirty="0" smtClean="0"/>
              <a:t>Exemplary Professional Practice</a:t>
            </a:r>
            <a:r>
              <a:rPr lang="en-US" sz="2800" b="1" dirty="0" smtClean="0"/>
              <a:t>: Disseminate </a:t>
            </a:r>
            <a:r>
              <a:rPr lang="en-US" sz="2800" b="1" dirty="0"/>
              <a:t>EBP </a:t>
            </a:r>
            <a:r>
              <a:rPr lang="en-US" sz="2800" b="1" dirty="0" smtClean="0"/>
              <a:t>recommendations </a:t>
            </a:r>
            <a:r>
              <a:rPr lang="en-US" sz="2800" b="1" dirty="0"/>
              <a:t>to </a:t>
            </a:r>
            <a:r>
              <a:rPr lang="en-US" sz="2800" b="1" dirty="0" smtClean="0"/>
              <a:t>improve patient care delivery</a:t>
            </a:r>
            <a:endParaRPr lang="en-US" sz="2800" b="1" dirty="0"/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i="1" dirty="0" smtClean="0"/>
              <a:t>New Knowledge, Innovations &amp; Improvements</a:t>
            </a:r>
            <a:r>
              <a:rPr lang="en-US" sz="2800" b="1" dirty="0" smtClean="0"/>
              <a:t>: Integrate EBP skills and findings in daily clinical practice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i="1" dirty="0" smtClean="0"/>
              <a:t>Empirical Outcomes</a:t>
            </a:r>
            <a:r>
              <a:rPr lang="en-US" sz="2800" b="1" dirty="0" smtClean="0"/>
              <a:t>: Implement EBP to incorporate standards of practice linked to positive patient outcomes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175200" y="6172200"/>
            <a:ext cx="118872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Certified n=21 EBP mentors and leaders at URMC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Initiated n=21 URMC service projects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Improve outcomes for patients, staff, &amp; the organization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/>
              <a:t>Mentor </a:t>
            </a:r>
            <a:r>
              <a:rPr lang="en-US" sz="2800" b="1" dirty="0" smtClean="0"/>
              <a:t>clinical nurses </a:t>
            </a:r>
            <a:r>
              <a:rPr lang="en-US" sz="2800" b="1" dirty="0"/>
              <a:t>in EBP </a:t>
            </a:r>
            <a:r>
              <a:rPr lang="en-US" sz="2800" b="1" dirty="0" smtClean="0"/>
              <a:t>knowledge</a:t>
            </a:r>
            <a:r>
              <a:rPr lang="en-US" sz="2800" b="1" dirty="0"/>
              <a:t>, </a:t>
            </a:r>
            <a:r>
              <a:rPr lang="en-US" sz="2800" b="1" dirty="0" smtClean="0"/>
              <a:t>skills </a:t>
            </a:r>
            <a:r>
              <a:rPr lang="en-US" sz="2800" b="1" dirty="0"/>
              <a:t>&amp; </a:t>
            </a:r>
            <a:r>
              <a:rPr lang="en-US" sz="2800" b="1" dirty="0" smtClean="0"/>
              <a:t>tools </a:t>
            </a:r>
            <a:r>
              <a:rPr lang="en-US" sz="2800" b="1" dirty="0"/>
              <a:t>to </a:t>
            </a:r>
            <a:r>
              <a:rPr lang="en-US" sz="2800" b="1" dirty="0" smtClean="0"/>
              <a:t>engage </a:t>
            </a:r>
            <a:r>
              <a:rPr lang="en-US" sz="2800" b="1" dirty="0"/>
              <a:t>in </a:t>
            </a:r>
            <a:r>
              <a:rPr lang="en-US" sz="2800" b="1" dirty="0" smtClean="0"/>
              <a:t>best practices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Ability to critically appraise evidence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Increased use of medical librarian to search for evidence 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Increased inclusion of evidence in nursing policies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Increased inclusion of at </a:t>
            </a:r>
            <a:r>
              <a:rPr lang="en-US" sz="2800" b="1" dirty="0"/>
              <a:t>l</a:t>
            </a:r>
            <a:r>
              <a:rPr lang="en-US" sz="2800" b="1" dirty="0" smtClean="0"/>
              <a:t>east two evidenced-based articles to support nursing-initiated projects 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/>
              <a:t>Learned to </a:t>
            </a:r>
            <a:r>
              <a:rPr lang="en-US" sz="2800" b="1" dirty="0" smtClean="0"/>
              <a:t>formulate clinical questions using </a:t>
            </a:r>
            <a:r>
              <a:rPr lang="en-US" sz="2800" b="1" dirty="0"/>
              <a:t>PICOT </a:t>
            </a:r>
            <a:r>
              <a:rPr lang="en-US" sz="2800" b="1" dirty="0" smtClean="0"/>
              <a:t>format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183221" y="21183600"/>
            <a:ext cx="118872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Engage in networking with EBP mentors/leaders globally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New EBP resource for clinical nurses at URMC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Formal EBP mentor and leader group meetings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sz="2800" b="1" dirty="0" smtClean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Establish EBP education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Access to monthly CTEP webinars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Guide best practice changes based on current evidence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Promote EBP in daily clinical decision-making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Encourage innovation and organizational project dissemination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endParaRPr lang="en-US" sz="2800" b="1" dirty="0"/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◘"/>
            </a:pPr>
            <a:r>
              <a:rPr lang="en-US" sz="2800" b="1" dirty="0" smtClean="0"/>
              <a:t>Create an EBP environment that supports best practice and achieves quality patient outcomes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0" y="3276600"/>
            <a:ext cx="43891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0" y="3429000"/>
            <a:ext cx="43891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0" y="31975926"/>
            <a:ext cx="43891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32791898"/>
            <a:ext cx="43891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0" y="29265088"/>
            <a:ext cx="2270491" cy="2476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2" name="TextBox 41"/>
          <p:cNvSpPr txBox="1"/>
          <p:nvPr/>
        </p:nvSpPr>
        <p:spPr>
          <a:xfrm>
            <a:off x="30251400" y="15163800"/>
            <a:ext cx="1197142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9" t="33029" r="17664" b="36518"/>
          <a:stretch/>
        </p:blipFill>
        <p:spPr bwMode="auto">
          <a:xfrm>
            <a:off x="30175200" y="14880141"/>
            <a:ext cx="11887200" cy="491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F4CDA7BCE3074C9A7C52B430507905" ma:contentTypeVersion="0" ma:contentTypeDescription="Create a new document." ma:contentTypeScope="" ma:versionID="dba39f9e7850dbb401cc6db969bb530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6558E46-818A-4B39-AD5B-333A73A11E8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BA8A5276-5476-404F-B285-724828199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DD26B6-8784-463F-B47C-62B081A31F42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3F6308C7-EBF9-4958-90F9-7E343ECDDF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4532</TotalTime>
  <Words>567</Words>
  <Application>Microsoft Office PowerPoint</Application>
  <PresentationFormat>Custom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Ebrima</vt:lpstr>
      <vt:lpstr>Office Theme</vt:lpstr>
      <vt:lpstr>PowerPoint Presentation</vt:lpstr>
    </vt:vector>
  </TitlesOfParts>
  <Company>University of Rochester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cassie</dc:creator>
  <cp:lastModifiedBy>Qualls, Brandon</cp:lastModifiedBy>
  <cp:revision>240</cp:revision>
  <cp:lastPrinted>2017-03-15T14:00:19Z</cp:lastPrinted>
  <dcterms:created xsi:type="dcterms:W3CDTF">2012-08-28T19:39:21Z</dcterms:created>
  <dcterms:modified xsi:type="dcterms:W3CDTF">2017-04-20T12:30:50Z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0x0101009BF4CDA7BCE3074C9A7C52B430507905</vt:lpwstr>
  </property>
</Properties>
</file>